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58"/>
    <a:srgbClr val="E2B601"/>
    <a:srgbClr val="224C5A"/>
    <a:srgbClr val="477A85"/>
    <a:srgbClr val="CFB746"/>
    <a:srgbClr val="3F727E"/>
    <a:srgbClr val="04425A"/>
    <a:srgbClr val="E1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8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53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5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36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77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52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180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4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31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244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99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17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9182-4D52-47CD-AE18-62FBE43C2C9B}" type="datetimeFigureOut">
              <a:rPr lang="da-DK" smtClean="0"/>
              <a:t>30-03-2022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8569-8737-4CFA-8210-B8A86617CC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77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j@terraconnect.dk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græs, plante, høj&#10;&#10;Automatisk genereret beskrivelse">
            <a:extLst>
              <a:ext uri="{FF2B5EF4-FFF2-40B4-BE49-F238E27FC236}">
                <a16:creationId xmlns:a16="http://schemas.microsoft.com/office/drawing/2014/main" id="{BE586BDF-A86F-4B33-B786-BA5055438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45829"/>
          <a:stretch/>
        </p:blipFill>
        <p:spPr>
          <a:xfrm>
            <a:off x="0" y="4"/>
            <a:ext cx="6858000" cy="258708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7120A99-C817-4C50-94FF-EBD41FBCF4E2}"/>
              </a:ext>
            </a:extLst>
          </p:cNvPr>
          <p:cNvSpPr txBox="1"/>
          <p:nvPr/>
        </p:nvSpPr>
        <p:spPr>
          <a:xfrm>
            <a:off x="144966" y="2715905"/>
            <a:ext cx="671303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224C5A"/>
                </a:solidFill>
                <a:latin typeface="Signika SemiBold" panose="02010003020600000004" pitchFamily="2" charset="0"/>
              </a:rPr>
              <a:t>Bestil et gratis </a:t>
            </a:r>
            <a:r>
              <a:rPr lang="da-DK" sz="4000" dirty="0" err="1">
                <a:solidFill>
                  <a:srgbClr val="224C5A"/>
                </a:solidFill>
                <a:latin typeface="Signika SemiBold" panose="02010003020600000004" pitchFamily="2" charset="0"/>
              </a:rPr>
              <a:t>SikkerhedsTjek</a:t>
            </a:r>
            <a:endParaRPr lang="da-DK" sz="400" dirty="0">
              <a:solidFill>
                <a:srgbClr val="224C5A"/>
              </a:solidFill>
              <a:latin typeface="Signika SemiBold" panose="02010003020600000004" pitchFamily="2" charset="0"/>
            </a:endParaRPr>
          </a:p>
          <a:p>
            <a:endParaRPr lang="da-DK" sz="400" b="1" dirty="0">
              <a:solidFill>
                <a:srgbClr val="224C5A"/>
              </a:solidFill>
            </a:endParaRPr>
          </a:p>
          <a:p>
            <a:r>
              <a:rPr lang="da-DK" sz="2200" b="1" dirty="0">
                <a:solidFill>
                  <a:srgbClr val="224C5A"/>
                </a:solidFill>
              </a:rPr>
              <a:t>-og få overblik over, om dine værdier er sikret</a:t>
            </a:r>
          </a:p>
          <a:p>
            <a:r>
              <a:rPr lang="da-DK" sz="1200" dirty="0">
                <a:solidFill>
                  <a:srgbClr val="224C5A"/>
                </a:solidFill>
              </a:rPr>
              <a:t> </a:t>
            </a:r>
          </a:p>
          <a:p>
            <a:pPr algn="l"/>
            <a:r>
              <a:rPr lang="da-DK" sz="1500" dirty="0">
                <a:solidFill>
                  <a:srgbClr val="224C5A"/>
                </a:solidFill>
              </a:rPr>
              <a:t>Tyveri fra helt almindelige landbrug er i vækst. Der er værdi at hente grundet de stigende priser på planteværn, gødning, diesel og korn. Tyvene kan ofte arbejde relativt uforstyrret, hvilket gør at landbruget i særlig grad er udsat.</a:t>
            </a:r>
          </a:p>
          <a:p>
            <a:pPr algn="l"/>
            <a:endParaRPr lang="da-DK" sz="400" dirty="0">
              <a:solidFill>
                <a:srgbClr val="224C5A"/>
              </a:solidFill>
            </a:endParaRPr>
          </a:p>
          <a:p>
            <a:pPr algn="l"/>
            <a:r>
              <a:rPr lang="da-DK" sz="1500" dirty="0">
                <a:solidFill>
                  <a:srgbClr val="224C5A"/>
                </a:solidFill>
              </a:rPr>
              <a:t>Vi kender landbrugets unikke behov og vi specialtilpasser vores løsningerne derefter:</a:t>
            </a:r>
          </a:p>
          <a:p>
            <a:pPr algn="l"/>
            <a:r>
              <a:rPr lang="da-DK" sz="400" dirty="0">
                <a:solidFill>
                  <a:srgbClr val="224C5A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224C5A"/>
                </a:solidFill>
              </a:rPr>
              <a:t>Kontaktalarm på kemilager, stuehus, kontor - så du informeres når en dør åbnes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224C5A"/>
                </a:solidFill>
              </a:rPr>
              <a:t>Billedalarm – tager billeder ved bevægelse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224C5A"/>
                </a:solidFill>
              </a:rPr>
              <a:t>Røgsensorer – aktiveres af ild og røg i lokalet (for eksempel halm- og kornlager)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224C5A"/>
                </a:solidFill>
              </a:rPr>
              <a:t>Temperaturmåling – informerer om for høj eller lav temperatur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224C5A"/>
                </a:solidFill>
              </a:rPr>
              <a:t>Fugtmåling – alarm ved for høj fugt i rummet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500" dirty="0" err="1">
                <a:solidFill>
                  <a:srgbClr val="224C5A"/>
                </a:solidFill>
              </a:rPr>
              <a:t>Træpillesilo</a:t>
            </a:r>
            <a:r>
              <a:rPr lang="da-DK" sz="1500" dirty="0">
                <a:solidFill>
                  <a:srgbClr val="224C5A"/>
                </a:solidFill>
              </a:rPr>
              <a:t> – alarm ved lavt niveau </a:t>
            </a:r>
          </a:p>
          <a:p>
            <a:endParaRPr lang="da-DK" sz="1500" dirty="0">
              <a:solidFill>
                <a:srgbClr val="224C5A"/>
              </a:solidFill>
            </a:endParaRPr>
          </a:p>
          <a:p>
            <a:r>
              <a:rPr lang="da-DK" sz="1500" dirty="0">
                <a:solidFill>
                  <a:srgbClr val="224C5A"/>
                </a:solidFill>
              </a:rPr>
              <a:t>Vi opstiller også kamera og videoovervågning både ude og inde. Det har stor præventiv effekt og hjælper med at sikre stjålne værdier, når der er billeder af tyvene.</a:t>
            </a:r>
          </a:p>
          <a:p>
            <a:endParaRPr lang="da-DK" sz="400" dirty="0">
              <a:solidFill>
                <a:srgbClr val="224C5A"/>
              </a:solidFill>
            </a:endParaRPr>
          </a:p>
          <a:p>
            <a:endParaRPr lang="da-DK" sz="2400" dirty="0">
              <a:solidFill>
                <a:srgbClr val="224C5A"/>
              </a:solidFill>
            </a:endParaRPr>
          </a:p>
          <a:p>
            <a:r>
              <a:rPr lang="da-DK" sz="2000" b="1" dirty="0">
                <a:solidFill>
                  <a:srgbClr val="224C5A"/>
                </a:solidFill>
              </a:rPr>
              <a:t>Ring og bestil et </a:t>
            </a:r>
            <a:r>
              <a:rPr lang="da-DK" sz="2000" b="1" dirty="0" err="1">
                <a:solidFill>
                  <a:srgbClr val="224C5A"/>
                </a:solidFill>
              </a:rPr>
              <a:t>SikkerhedsTjek</a:t>
            </a:r>
            <a:r>
              <a:rPr lang="da-DK" sz="2000" b="1" dirty="0">
                <a:solidFill>
                  <a:srgbClr val="224C5A"/>
                </a:solidFill>
              </a:rPr>
              <a:t> </a:t>
            </a:r>
          </a:p>
          <a:p>
            <a:r>
              <a:rPr lang="da-DK" sz="2000" b="1" dirty="0">
                <a:solidFill>
                  <a:srgbClr val="224C5A"/>
                </a:solidFill>
              </a:rPr>
              <a:t>med det samme</a:t>
            </a:r>
            <a:endParaRPr lang="da-DK" sz="2000" b="1" dirty="0">
              <a:solidFill>
                <a:srgbClr val="477A85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CE110D-0944-4DE6-94FF-091749E5724C}"/>
              </a:ext>
            </a:extLst>
          </p:cNvPr>
          <p:cNvSpPr/>
          <p:nvPr/>
        </p:nvSpPr>
        <p:spPr>
          <a:xfrm>
            <a:off x="3429000" y="2040098"/>
            <a:ext cx="3311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Landbrugets IT afdeling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8C4AE66-63E9-4906-8D14-76FF72FB3F51}"/>
              </a:ext>
            </a:extLst>
          </p:cNvPr>
          <p:cNvSpPr/>
          <p:nvPr/>
        </p:nvSpPr>
        <p:spPr>
          <a:xfrm>
            <a:off x="0" y="8774668"/>
            <a:ext cx="6858000" cy="369332"/>
          </a:xfrm>
          <a:prstGeom prst="rect">
            <a:avLst/>
          </a:prstGeom>
          <a:solidFill>
            <a:srgbClr val="00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B8773E8-8151-4B44-B6DD-4A4BD6255D48}"/>
              </a:ext>
            </a:extLst>
          </p:cNvPr>
          <p:cNvSpPr txBox="1"/>
          <p:nvPr/>
        </p:nvSpPr>
        <p:spPr>
          <a:xfrm>
            <a:off x="144966" y="8774668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E2B601"/>
                </a:solidFill>
              </a:rPr>
              <a:t>Terraconnect.dk</a:t>
            </a:r>
          </a:p>
        </p:txBody>
      </p:sp>
      <p:pic>
        <p:nvPicPr>
          <p:cNvPr id="1026" name="Picture 2" descr="Forside - Terraconnect">
            <a:extLst>
              <a:ext uri="{FF2B5EF4-FFF2-40B4-BE49-F238E27FC236}">
                <a16:creationId xmlns:a16="http://schemas.microsoft.com/office/drawing/2014/main" id="{C5B381E0-663B-414B-A9E6-E834CBCA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" y="288329"/>
            <a:ext cx="2432042" cy="1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95C174-4F51-456D-82A8-ADD40C1D6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11045"/>
          <a:stretch/>
        </p:blipFill>
        <p:spPr bwMode="auto">
          <a:xfrm>
            <a:off x="3896918" y="7535185"/>
            <a:ext cx="909254" cy="11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91EBA19-5C42-49FF-B744-68F388B62DD5}"/>
              </a:ext>
            </a:extLst>
          </p:cNvPr>
          <p:cNvSpPr/>
          <p:nvPr/>
        </p:nvSpPr>
        <p:spPr>
          <a:xfrm>
            <a:off x="4903747" y="7535185"/>
            <a:ext cx="1954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>
                <a:solidFill>
                  <a:srgbClr val="545454"/>
                </a:solidFill>
                <a:latin typeface="Lato" panose="020F0502020204030203" pitchFamily="34" charset="0"/>
              </a:rPr>
              <a:t>Morten Ø. Jensen</a:t>
            </a:r>
            <a:br>
              <a:rPr lang="nb-NO" sz="1400" dirty="0">
                <a:solidFill>
                  <a:srgbClr val="545454"/>
                </a:solidFill>
                <a:latin typeface="Lato" panose="020F0502020204030203" pitchFamily="34" charset="0"/>
              </a:rPr>
            </a:br>
            <a:r>
              <a:rPr lang="nb-NO" sz="1400" i="1" dirty="0">
                <a:solidFill>
                  <a:srgbClr val="545454"/>
                </a:solidFill>
                <a:latin typeface="Lato" panose="020F0502020204030203" pitchFamily="34" charset="0"/>
              </a:rPr>
              <a:t>Konsulent</a:t>
            </a:r>
          </a:p>
          <a:p>
            <a:endParaRPr lang="nb-NO" sz="1000" dirty="0">
              <a:solidFill>
                <a:srgbClr val="545454"/>
              </a:solidFill>
              <a:latin typeface="Lato" panose="020F0502020204030203" pitchFamily="34" charset="0"/>
            </a:endParaRPr>
          </a:p>
          <a:p>
            <a:r>
              <a:rPr lang="nb-NO" sz="1400" dirty="0">
                <a:solidFill>
                  <a:srgbClr val="545454"/>
                </a:solidFill>
                <a:latin typeface="Lato" panose="020F0502020204030203" pitchFamily="34" charset="0"/>
              </a:rPr>
              <a:t>+45 2033 2792</a:t>
            </a:r>
            <a:br>
              <a:rPr lang="nb-NO" sz="1400" dirty="0">
                <a:solidFill>
                  <a:srgbClr val="545454"/>
                </a:solidFill>
                <a:latin typeface="Lato" panose="020F0502020204030203" pitchFamily="34" charset="0"/>
              </a:rPr>
            </a:br>
            <a:r>
              <a:rPr lang="nb-NO" sz="1400" u="sng" dirty="0">
                <a:solidFill>
                  <a:srgbClr val="D2AF1B"/>
                </a:solidFill>
                <a:latin typeface="Lato" panose="020F0502020204030203" pitchFamily="34" charset="0"/>
                <a:hlinkClick r:id="rId5"/>
              </a:rPr>
              <a:t>moj@terraconnect.dk</a:t>
            </a:r>
            <a:endParaRPr lang="nb-NO" sz="1400" b="0" i="0" dirty="0">
              <a:solidFill>
                <a:srgbClr val="545454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195</Words>
  <Application>Microsoft Office PowerPoint</Application>
  <PresentationFormat>Skærmshow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Signika SemiBold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Emborg</dc:creator>
  <cp:lastModifiedBy>Jesper Emborg</cp:lastModifiedBy>
  <cp:revision>42</cp:revision>
  <cp:lastPrinted>2021-09-21T11:49:56Z</cp:lastPrinted>
  <dcterms:created xsi:type="dcterms:W3CDTF">2019-01-24T11:59:42Z</dcterms:created>
  <dcterms:modified xsi:type="dcterms:W3CDTF">2022-03-30T12:13:00Z</dcterms:modified>
</cp:coreProperties>
</file>